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3"/>
  </p:handoutMasterIdLst>
  <p:sldIdLst>
    <p:sldId id="256" r:id="rId2"/>
    <p:sldId id="269" r:id="rId3"/>
    <p:sldId id="257" r:id="rId4"/>
    <p:sldId id="268" r:id="rId5"/>
    <p:sldId id="264" r:id="rId6"/>
    <p:sldId id="261" r:id="rId7"/>
    <p:sldId id="260" r:id="rId8"/>
    <p:sldId id="258" r:id="rId9"/>
    <p:sldId id="259" r:id="rId10"/>
    <p:sldId id="263" r:id="rId11"/>
    <p:sldId id="265" r:id="rId12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EF99CF-7C48-434A-BE94-1608C7F1BC89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41C19F-CC17-4BC1-B0EA-55C08AE94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7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8804-3132-445F-812A-0184ACAD9DC1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7055-4C31-4FCA-AF91-28F69BB4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8B13-88FF-4176-BB13-AD6DCDE836EB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533D-35C0-4B06-BD40-A0D172400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4C29-94C5-4674-91FE-DECB601374A8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EA80-B2C5-4F3F-8573-5D74C733B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BC9E8-8095-411C-965F-9E0BE62C6BF6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670F-0CC7-416B-9B2D-CBFB35AE2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8FB4-4E40-4F1D-94DC-2A6956910573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F3A4-67FA-41AD-8C7B-1AE643037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61F23-969F-458A-81AD-58542AF452D3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4730-3516-486F-B899-9C45C3926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4737-A3EA-46BC-BEFB-049F0E57399F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4A38-FA2F-4E81-871C-2661CCF9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05F7-29BF-43CF-9744-8350180B65E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0F16-D689-48EB-BA62-01FA6E15E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BB2B-C02F-4F1B-B641-6486CEB975EE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8DE1-D704-4FE2-AF89-A0F1829A9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EB40-4372-4D8A-91B3-517198CDFB9E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3939-8344-423E-8B2E-3E0A7CD33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6F8B-F70A-477E-BA79-AE2E58D2B1E9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54F1-B728-4E2F-965B-19210D10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000250"/>
            <a:ext cx="5915025" cy="476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930543-CB16-42C2-9D69-36FD8F746221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3972F8-F011-4AF8-8BDD-5A6F1A936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93562" y="2357003"/>
            <a:ext cx="7068293" cy="4712195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31132"/>
            <a:ext cx="6858001" cy="7587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Τι σημαίνει η αλλαγή μιας ρουτίνας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- Θέση κειμένου"/>
          <p:cNvSpPr>
            <a:spLocks noGrp="1"/>
          </p:cNvSpPr>
          <p:nvPr>
            <p:ph type="body" sz="quarter" idx="11"/>
          </p:nvPr>
        </p:nvSpPr>
        <p:spPr bwMode="auto">
          <a:xfrm>
            <a:off x="758825" y="5138738"/>
            <a:ext cx="5524500" cy="21097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Όταν ηρεμήσω, θα μπορέσω 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ακούσω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για την αλλαγή που πρόκειται να συμβεί και θα μπορώ να τη δεχτώ πιο εύκολα.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475" y="395288"/>
            <a:ext cx="6419850" cy="42799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9725" y="0"/>
            <a:ext cx="3487738" cy="5230813"/>
          </a:xfrm>
        </p:spPr>
      </p:pic>
      <p:sp>
        <p:nvSpPr>
          <p:cNvPr id="24578" name="2 - Θέση κειμένου"/>
          <p:cNvSpPr>
            <a:spLocks noGrp="1"/>
          </p:cNvSpPr>
          <p:nvPr>
            <p:ph type="body" sz="quarter" idx="11"/>
          </p:nvPr>
        </p:nvSpPr>
        <p:spPr bwMode="auto">
          <a:xfrm>
            <a:off x="758825" y="5162550"/>
            <a:ext cx="5524500" cy="210978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Είναι σημαντικό να μάθω να ακούω και να δέχομαι τις αλλαγές. Θα είναι πιο εύκολο για εμένα και τους ανθρώπους γύρω μου.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9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0538" y="236538"/>
            <a:ext cx="3216275" cy="4822825"/>
          </a:xfrm>
        </p:spPr>
      </p:pic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792163" y="4994275"/>
            <a:ext cx="5524500" cy="21097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Κάποιες φορές υπάρχουν αλλαγές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στο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καθημερινό μου πρόγραμμα.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Αυτό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ονομάζεται αλλαγή μιας ρουτίνας.</a:t>
            </a:r>
          </a:p>
          <a:p>
            <a:pPr indent="0" algn="ctr"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" y="344488"/>
            <a:ext cx="6294438" cy="4195762"/>
          </a:xfrm>
        </p:spPr>
      </p:pic>
      <p:sp>
        <p:nvSpPr>
          <p:cNvPr id="17410" name="2 - Θέση κειμένου"/>
          <p:cNvSpPr>
            <a:spLocks noGrp="1"/>
          </p:cNvSpPr>
          <p:nvPr>
            <p:ph type="body" sz="quarter" idx="11"/>
          </p:nvPr>
        </p:nvSpPr>
        <p:spPr bwMode="auto">
          <a:xfrm>
            <a:off x="233680" y="4819333"/>
            <a:ext cx="6339840" cy="210978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indent="0" algn="ctr">
              <a:lnSpc>
                <a:spcPct val="11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Μια αλλαγή ρουτίνας συμβαίνει όταν αρρωστήσει 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δάσκαλος ή η δασκάλα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μου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έρθει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κάποιος άλλος στην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τάξη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για να μας κάνει μάθημα. Μπορεί, επίσης, 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αλλάξει η ώρα ενός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μαθήματος ή αναβληθεί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μια εκδρομή. 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0213" y="201613"/>
            <a:ext cx="3243262" cy="48641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8825" y="5011738"/>
            <a:ext cx="5524500" cy="2109787"/>
          </a:xfrm>
        </p:spPr>
        <p:txBody>
          <a:bodyPr/>
          <a:lstStyle/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Πολλές φορές δυσκολεύομαι να δεχτώ αυτές τις αλλαγές. Μια αλλαγή μπορεί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με αναστατώσει ή ίσως μου προκαλέσει στενοχώρια. Άλλες φορές πάλι μπορεί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μη θέλω να ακούσω ότι πρέπει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συμβεί μια αλλαγή.</a:t>
            </a:r>
          </a:p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- Θέση κειμένου"/>
          <p:cNvSpPr>
            <a:spLocks noGrp="1"/>
          </p:cNvSpPr>
          <p:nvPr>
            <p:ph type="body" sz="quarter" idx="11"/>
          </p:nvPr>
        </p:nvSpPr>
        <p:spPr bwMode="auto">
          <a:xfrm>
            <a:off x="917575" y="5757863"/>
            <a:ext cx="5524500" cy="21097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Σε πολλούς ανθρώπους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δεν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αρέσουν οι αλλαγές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νιώθουν άβολα, όταν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αυτές συμβαίνουν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0" algn="ctr">
              <a:lnSpc>
                <a:spcPct val="100000"/>
              </a:lnSpc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7350" y="447675"/>
            <a:ext cx="3379788" cy="50688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Θέση κειμένου"/>
          <p:cNvSpPr>
            <a:spLocks noGrp="1"/>
          </p:cNvSpPr>
          <p:nvPr>
            <p:ph type="body" sz="quarter" idx="11"/>
          </p:nvPr>
        </p:nvSpPr>
        <p:spPr bwMode="auto">
          <a:xfrm>
            <a:off x="715963" y="5148263"/>
            <a:ext cx="5524500" cy="21097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Μια καλή ιδέα είναι να πω στους άλλους γύρω μου πώς νιώθω για την αλλαγή.</a:t>
            </a:r>
          </a:p>
          <a:p>
            <a:pPr indent="0" algn="ctr">
              <a:lnSpc>
                <a:spcPct val="100000"/>
              </a:lnSpc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0538" y="473075"/>
            <a:ext cx="3184525" cy="4775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7313"/>
            <a:ext cx="3395663" cy="5092700"/>
          </a:xfrm>
        </p:spPr>
      </p:pic>
      <p:sp>
        <p:nvSpPr>
          <p:cNvPr id="21506" name="2 - Θέση κειμένου"/>
          <p:cNvSpPr>
            <a:spLocks noGrp="1"/>
          </p:cNvSpPr>
          <p:nvPr>
            <p:ph type="body" sz="quarter" idx="11"/>
          </p:nvPr>
        </p:nvSpPr>
        <p:spPr bwMode="auto">
          <a:xfrm>
            <a:off x="758825" y="5054600"/>
            <a:ext cx="5524500" cy="21097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Μπορώ να πω: «είμαι ανήσυχος», 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είμαι μπερδεμένος»,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είμαι θυμωμένος» ή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είμαι στενοχωρημένος».</a:t>
            </a:r>
          </a:p>
          <a:p>
            <a:pPr indent="0" algn="ctr">
              <a:lnSpc>
                <a:spcPct val="100000"/>
              </a:lnSpc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- Θέση κειμένου"/>
          <p:cNvSpPr>
            <a:spLocks noGrp="1"/>
          </p:cNvSpPr>
          <p:nvPr>
            <p:ph type="body" sz="quarter" idx="11"/>
          </p:nvPr>
        </p:nvSpPr>
        <p:spPr bwMode="auto">
          <a:xfrm>
            <a:off x="758825" y="5402263"/>
            <a:ext cx="5524500" cy="21097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lnSpc>
                <a:spcPct val="100000"/>
              </a:lnSpc>
              <a:buFont typeface="Arial" charset="0"/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Καλό θα είναι να βρω να κάνω κάτι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θα με ηρεμήσει.</a:t>
            </a:r>
          </a:p>
          <a:p>
            <a:pPr indent="0" algn="ctr">
              <a:lnSpc>
                <a:spcPct val="100000"/>
              </a:lnSpc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1288"/>
            <a:ext cx="3219450" cy="482758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143</Words>
  <Application>Microsoft Office PowerPoint</Application>
  <PresentationFormat>Προσαρμογή</PresentationFormat>
  <Paragraphs>11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42</cp:revision>
  <dcterms:created xsi:type="dcterms:W3CDTF">2018-01-30T12:13:28Z</dcterms:created>
  <dcterms:modified xsi:type="dcterms:W3CDTF">2020-02-25T14:04:58Z</dcterms:modified>
</cp:coreProperties>
</file>